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8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90" y="-680392"/>
            <a:ext cx="9149990" cy="753839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56637" y="2132856"/>
            <a:ext cx="662473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Волшебный мир театра</a:t>
            </a:r>
          </a:p>
        </p:txBody>
      </p:sp>
    </p:spTree>
    <p:extLst>
      <p:ext uri="{BB962C8B-B14F-4D97-AF65-F5344CB8AC3E}">
        <p14:creationId xmlns:p14="http://schemas.microsoft.com/office/powerpoint/2010/main" val="78228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 - копия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29779" y="188640"/>
            <a:ext cx="394609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Игры - спектакли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538" y="4221088"/>
            <a:ext cx="3108918" cy="2248706"/>
          </a:xfrm>
          <a:prstGeom prst="roundRect">
            <a:avLst>
              <a:gd name="adj" fmla="val 984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700808"/>
            <a:ext cx="2735288" cy="20514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68760"/>
            <a:ext cx="3074070" cy="22768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650" y="3941867"/>
            <a:ext cx="2286147" cy="2807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2831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 - копия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548680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052736"/>
            <a:ext cx="2988332" cy="22419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052736"/>
            <a:ext cx="2952326" cy="2214244"/>
          </a:xfrm>
          <a:prstGeom prst="roundRect">
            <a:avLst>
              <a:gd name="adj" fmla="val 1072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789040"/>
            <a:ext cx="3837489" cy="2752186"/>
          </a:xfrm>
          <a:prstGeom prst="roundRect">
            <a:avLst>
              <a:gd name="adj" fmla="val 1210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18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 - копия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548680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124744"/>
            <a:ext cx="2976331" cy="2232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195011"/>
            <a:ext cx="2962039" cy="22215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605" y="3717032"/>
            <a:ext cx="3456384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484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 - копия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548680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64704"/>
            <a:ext cx="3298727" cy="21991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764704"/>
            <a:ext cx="3798800" cy="22351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286" y="3717032"/>
            <a:ext cx="4463411" cy="2626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1924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 - копия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548680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48052"/>
            <a:ext cx="3160889" cy="2016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764704"/>
            <a:ext cx="3059832" cy="19999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1" descr="C:\Users\Admin-2012\Desktop\итог.мер. и прс ф.ф\моя семья\IMG_15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645024"/>
            <a:ext cx="2901628" cy="20259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488" y="3717032"/>
            <a:ext cx="2784309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6462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 - копия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548680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80728"/>
            <a:ext cx="3345365" cy="21602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052735"/>
            <a:ext cx="3160889" cy="2016224"/>
          </a:xfrm>
          <a:prstGeom prst="roundRect">
            <a:avLst>
              <a:gd name="adj" fmla="val 1139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046490"/>
            <a:ext cx="3241679" cy="2118813"/>
          </a:xfrm>
          <a:prstGeom prst="roundRect">
            <a:avLst>
              <a:gd name="adj" fmla="val 1503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4091347"/>
            <a:ext cx="2715895" cy="20739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65300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 - копия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548680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134" y="4005064"/>
            <a:ext cx="3000334" cy="2250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80728"/>
            <a:ext cx="2915816" cy="21868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021866"/>
            <a:ext cx="2796831" cy="2145724"/>
          </a:xfrm>
          <a:prstGeom prst="roundRect">
            <a:avLst>
              <a:gd name="adj" fmla="val 1039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4005064"/>
            <a:ext cx="3198798" cy="23990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997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 - копия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71800" y="117793"/>
            <a:ext cx="396044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Башкирские сказки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95011"/>
            <a:ext cx="2891000" cy="21515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632875"/>
            <a:ext cx="2650580" cy="19506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музыка\Desktop\РАБОТА\Фотки-сказки\P_20171109_0831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5011"/>
            <a:ext cx="2532281" cy="17611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1" name="Picture 3" descr="C:\Users\музыка\Desktop\РАБОТА\Фотки-сказки\P_20171109_08422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37376"/>
            <a:ext cx="3096344" cy="2003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374420"/>
            <a:ext cx="2592288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86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 - копия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музыка\Desktop\РАБОТА\как медведь подружился с пчёлы\20210407_1044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52953"/>
            <a:ext cx="2930818" cy="21981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музыка\Desktop\РАБОТА\как медведь подружился с пчёлы\20210407_1037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702568"/>
            <a:ext cx="2519264" cy="1889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музыка\Desktop\РАБОТА\как медведь подружился с пчёлы\20210407_1039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551655"/>
            <a:ext cx="2807296" cy="21054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музыка\Desktop\РАБОТА\как медведь подружился с пчёлы\20210407_1040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450" y="2204864"/>
            <a:ext cx="2585139" cy="19388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музыка\Desktop\РАБОТА\как медведь подружился с пчёлы\20210407_10415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477" y="4509120"/>
            <a:ext cx="2819467" cy="2114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45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 - копия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548680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3688" y="239150"/>
            <a:ext cx="5806141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Театрализованные  уголки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78" y="1052736"/>
            <a:ext cx="3482689" cy="25216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758" y="1052736"/>
            <a:ext cx="3744417" cy="2522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717032"/>
            <a:ext cx="4316875" cy="5789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991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 - копия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548680"/>
            <a:ext cx="79208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«Введите в мир театра малыша, и он узнает, как сказка хороша.</a:t>
            </a:r>
          </a:p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Проникнется и мудростью и добротой, и с чувством сказочным пойдет он жизненной тропой»</a:t>
            </a: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Детство – это радость, игра, слияние с природой. Театр -  это волшебный край, в котором ребенок радуется, играя, а в игре он познает мир.</a:t>
            </a: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Дети должны жить в мире красоты, игры, сказки, музыки, рисунка, фантазии, творчества.</a:t>
            </a: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5580112" y="3645024"/>
            <a:ext cx="3563888" cy="3096344"/>
          </a:xfrm>
          <a:prstGeom prst="irregularSeal1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724" y="4434305"/>
            <a:ext cx="2023708" cy="15177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ятно 1 6"/>
          <p:cNvSpPr/>
          <p:nvPr/>
        </p:nvSpPr>
        <p:spPr>
          <a:xfrm>
            <a:off x="1912704" y="3545632"/>
            <a:ext cx="3667408" cy="3312368"/>
          </a:xfrm>
          <a:prstGeom prst="irregularSeal1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263703"/>
            <a:ext cx="2322076" cy="17415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6" name="Скругленный прямоугольник 5"/>
          <p:cNvSpPr/>
          <p:nvPr/>
        </p:nvSpPr>
        <p:spPr>
          <a:xfrm>
            <a:off x="855381" y="2514600"/>
            <a:ext cx="7488832" cy="914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Развитие творческих способностей по средствам театрально – игровой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852250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 - копия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548680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80728"/>
            <a:ext cx="3415230" cy="2232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908720"/>
            <a:ext cx="3456385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861049"/>
            <a:ext cx="3877849" cy="26570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08302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 - копия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548680"/>
            <a:ext cx="7920880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Театрализованные игры способствуют развитию детской фантазии, воображения, памяти, всех видов детского творчества: художественно-речевого, музыкально-игрового, танцевального, сценического.</a:t>
            </a: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5041703"/>
            <a:ext cx="2016224" cy="15121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927476"/>
            <a:ext cx="2141984" cy="16064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 descr="C:\Users\музыка\Desktop\РАБОТА\Фоточкии\IMG-20211028-WA01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2459765" cy="18448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узыка\Desktop\РАБОТА\Фотогр\20210319_13413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23533" y="2852936"/>
            <a:ext cx="2408373" cy="16374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музыка\Desktop\РАБОТА\Фотки -мода птицы\20210317_09281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648" y="1862231"/>
            <a:ext cx="2011152" cy="2681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99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9217024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55576" y="4653136"/>
            <a:ext cx="7638661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338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 - копия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548680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851919" y="2033997"/>
            <a:ext cx="1293911" cy="105841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Задачи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5145830" y="1772816"/>
            <a:ext cx="1226370" cy="50405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145830" y="2648662"/>
            <a:ext cx="722314" cy="3114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870507" y="3057232"/>
            <a:ext cx="1213661" cy="13078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Пятно 1 17"/>
          <p:cNvSpPr/>
          <p:nvPr/>
        </p:nvSpPr>
        <p:spPr>
          <a:xfrm>
            <a:off x="5842190" y="152694"/>
            <a:ext cx="2989448" cy="2160240"/>
          </a:xfrm>
          <a:prstGeom prst="irregularSeal1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Знакомить с театральной терминологией, видами театрального искусства</a:t>
            </a:r>
            <a:endParaRPr lang="ru-RU" sz="1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ятно 1 19"/>
          <p:cNvSpPr/>
          <p:nvPr/>
        </p:nvSpPr>
        <p:spPr>
          <a:xfrm>
            <a:off x="2357195" y="4649157"/>
            <a:ext cx="2989448" cy="2160240"/>
          </a:xfrm>
          <a:prstGeom prst="irregularSeal1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Развивать интерес к театральному и сценическому  искусству</a:t>
            </a:r>
            <a:endParaRPr lang="ru-RU" sz="1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ятно 1 22"/>
          <p:cNvSpPr/>
          <p:nvPr/>
        </p:nvSpPr>
        <p:spPr>
          <a:xfrm>
            <a:off x="5464380" y="4221088"/>
            <a:ext cx="2989448" cy="2160240"/>
          </a:xfrm>
          <a:prstGeom prst="irregularSeal1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Создавать условия для развития творческой активности детей</a:t>
            </a:r>
            <a:endParaRPr lang="ru-RU" sz="1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ятно 1 24"/>
          <p:cNvSpPr/>
          <p:nvPr/>
        </p:nvSpPr>
        <p:spPr>
          <a:xfrm>
            <a:off x="5832140" y="2254514"/>
            <a:ext cx="3294923" cy="2160240"/>
          </a:xfrm>
          <a:prstGeom prst="irregularSeal1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Формировать умения пользоваться интонациями,  жестами, мимикой,  пластической выразительностью </a:t>
            </a:r>
            <a:endParaRPr lang="ru-RU" sz="1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flipH="1">
            <a:off x="3851919" y="3092413"/>
            <a:ext cx="504057" cy="15567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9" name="Пятно 1 28"/>
          <p:cNvSpPr/>
          <p:nvPr/>
        </p:nvSpPr>
        <p:spPr>
          <a:xfrm>
            <a:off x="251520" y="2348880"/>
            <a:ext cx="3384376" cy="2664296"/>
          </a:xfrm>
          <a:prstGeom prst="irregularSeal1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Развивать четкую и грамотную речь, дикцию, правильную артикуляцию, интонацию,  строить диалог с партнерами,  </a:t>
            </a:r>
            <a:endParaRPr lang="ru-RU" sz="1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 flipH="1">
            <a:off x="3059832" y="2648662"/>
            <a:ext cx="792087" cy="564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3" name="Пятно 1 32"/>
          <p:cNvSpPr/>
          <p:nvPr/>
        </p:nvSpPr>
        <p:spPr>
          <a:xfrm>
            <a:off x="179512" y="188640"/>
            <a:ext cx="3510947" cy="2374565"/>
          </a:xfrm>
          <a:prstGeom prst="irregularSeal1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Воспитывать художественный вкус, нравственно-этические качества, доброжелательность, чувство сопереживания.</a:t>
            </a:r>
            <a:endParaRPr lang="ru-RU" sz="1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>
            <a:stCxn id="3" idx="1"/>
          </p:cNvCxnSpPr>
          <p:nvPr/>
        </p:nvCxnSpPr>
        <p:spPr>
          <a:xfrm flipH="1" flipV="1">
            <a:off x="3203848" y="1772816"/>
            <a:ext cx="837560" cy="41618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21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 - копия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99597" y="188640"/>
            <a:ext cx="3600400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Виды театров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68759"/>
            <a:ext cx="3225814" cy="4668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1" y="1124744"/>
            <a:ext cx="3262727" cy="23887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149080"/>
            <a:ext cx="3217520" cy="2128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149080"/>
            <a:ext cx="2808312" cy="21062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8315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 - копия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548680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132856"/>
            <a:ext cx="2694108" cy="1992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708" y="4653426"/>
            <a:ext cx="2664296" cy="1998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349136"/>
            <a:ext cx="2879637" cy="21597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C:\Users\музыка\Desktop\РАБОТА\Фотки-сказки\P_20171109_08441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104" y="102166"/>
            <a:ext cx="2736637" cy="15393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67147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 - копия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23728" y="548680"/>
            <a:ext cx="4392488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Игры в кукольный театр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00808"/>
            <a:ext cx="2674775" cy="2006081"/>
          </a:xfrm>
          <a:prstGeom prst="roundRect">
            <a:avLst>
              <a:gd name="adj" fmla="val 969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музыка\Desktop\РАБОТА\Фоточки\Новая папка\100NIKON\DSCN236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149" y="4453041"/>
            <a:ext cx="2807296" cy="21054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узыка\Desktop\IMG-20220301-WA00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263688"/>
            <a:ext cx="2160240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46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 - копия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91004" y="283679"/>
            <a:ext cx="4536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Драматизации сказок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782" y="1223652"/>
            <a:ext cx="2988015" cy="1991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7" y="3933056"/>
            <a:ext cx="2976331" cy="2232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450315"/>
            <a:ext cx="2303670" cy="30791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101435"/>
            <a:ext cx="3131840" cy="2348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32045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 - копия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548680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104" y="692696"/>
            <a:ext cx="3131840" cy="2348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871845"/>
            <a:ext cx="2987824" cy="22408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323" y="3645024"/>
            <a:ext cx="3960440" cy="2970330"/>
          </a:xfrm>
          <a:prstGeom prst="roundRect">
            <a:avLst>
              <a:gd name="adj" fmla="val 1045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378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 - копия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9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548680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114742"/>
            <a:ext cx="3725020" cy="20982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764" y="3789040"/>
            <a:ext cx="3086646" cy="23149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213489"/>
            <a:ext cx="2304256" cy="3466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3096344" cy="2322258"/>
          </a:xfrm>
          <a:prstGeom prst="roundRect">
            <a:avLst>
              <a:gd name="adj" fmla="val 1158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43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216</Words>
  <Application>Microsoft Office PowerPoint</Application>
  <PresentationFormat>Экран (4:3)</PresentationFormat>
  <Paragraphs>49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Гульнара</dc:creator>
  <cp:lastModifiedBy>музыка</cp:lastModifiedBy>
  <cp:revision>4</cp:revision>
  <dcterms:created xsi:type="dcterms:W3CDTF">2022-03-02T09:06:57Z</dcterms:created>
  <dcterms:modified xsi:type="dcterms:W3CDTF">2022-03-02T09:36:13Z</dcterms:modified>
</cp:coreProperties>
</file>